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7"/>
  </p:notesMasterIdLst>
  <p:handoutMasterIdLst>
    <p:handoutMasterId r:id="rId18"/>
  </p:handoutMasterIdLst>
  <p:sldIdLst>
    <p:sldId id="256" r:id="rId5"/>
    <p:sldId id="292" r:id="rId6"/>
    <p:sldId id="277" r:id="rId7"/>
    <p:sldId id="275" r:id="rId8"/>
    <p:sldId id="276" r:id="rId9"/>
    <p:sldId id="296" r:id="rId10"/>
    <p:sldId id="278" r:id="rId11"/>
    <p:sldId id="293" r:id="rId12"/>
    <p:sldId id="294" r:id="rId13"/>
    <p:sldId id="295" r:id="rId14"/>
    <p:sldId id="291" r:id="rId15"/>
    <p:sldId id="28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6" autoAdjust="0"/>
    <p:restoredTop sz="93343" autoAdjust="0"/>
  </p:normalViewPr>
  <p:slideViewPr>
    <p:cSldViewPr snapToGrid="0" snapToObjects="1">
      <p:cViewPr>
        <p:scale>
          <a:sx n="58" d="100"/>
          <a:sy n="58" d="100"/>
        </p:scale>
        <p:origin x="1080" y="4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 Kiran" userId="cbbc2876743f986c" providerId="LiveId" clId="{7022CBE8-2A08-4314-96AE-1EC34E50786A}"/>
    <pc:docChg chg="undo redo custSel addSld modSld sldOrd">
      <pc:chgData name="Ravi Kiran" userId="cbbc2876743f986c" providerId="LiveId" clId="{7022CBE8-2A08-4314-96AE-1EC34E50786A}" dt="2022-11-19T03:53:12.493" v="2037" actId="20577"/>
      <pc:docMkLst>
        <pc:docMk/>
      </pc:docMkLst>
      <pc:sldChg chg="modSp mod setBg">
        <pc:chgData name="Ravi Kiran" userId="cbbc2876743f986c" providerId="LiveId" clId="{7022CBE8-2A08-4314-96AE-1EC34E50786A}" dt="2022-11-18T18:51:44.263" v="2027" actId="207"/>
        <pc:sldMkLst>
          <pc:docMk/>
          <pc:sldMk cId="3417721485" sldId="256"/>
        </pc:sldMkLst>
        <pc:spChg chg="mod">
          <ac:chgData name="Ravi Kiran" userId="cbbc2876743f986c" providerId="LiveId" clId="{7022CBE8-2A08-4314-96AE-1EC34E50786A}" dt="2022-11-18T18:50:41.493" v="2023" actId="207"/>
          <ac:spMkLst>
            <pc:docMk/>
            <pc:sldMk cId="3417721485" sldId="256"/>
            <ac:spMk id="2" creationId="{340C7600-5BA8-4A54-887F-74AF87750A31}"/>
          </ac:spMkLst>
        </pc:spChg>
        <pc:spChg chg="mod">
          <ac:chgData name="Ravi Kiran" userId="cbbc2876743f986c" providerId="LiveId" clId="{7022CBE8-2A08-4314-96AE-1EC34E50786A}" dt="2022-11-18T18:51:44.263" v="2027" actId="207"/>
          <ac:spMkLst>
            <pc:docMk/>
            <pc:sldMk cId="3417721485" sldId="256"/>
            <ac:spMk id="3" creationId="{AE584786-6548-4BB4-95FD-977AD1F362C6}"/>
          </ac:spMkLst>
        </pc:spChg>
      </pc:sldChg>
      <pc:sldChg chg="modSp mod setBg">
        <pc:chgData name="Ravi Kiran" userId="cbbc2876743f986c" providerId="LiveId" clId="{7022CBE8-2A08-4314-96AE-1EC34E50786A}" dt="2022-11-18T16:30:51.610" v="139"/>
        <pc:sldMkLst>
          <pc:docMk/>
          <pc:sldMk cId="2985250167" sldId="275"/>
        </pc:sldMkLst>
        <pc:spChg chg="mod">
          <ac:chgData name="Ravi Kiran" userId="cbbc2876743f986c" providerId="LiveId" clId="{7022CBE8-2A08-4314-96AE-1EC34E50786A}" dt="2022-11-18T16:29:09.607" v="24" actId="14861"/>
          <ac:spMkLst>
            <pc:docMk/>
            <pc:sldMk cId="2985250167" sldId="275"/>
            <ac:spMk id="4" creationId="{F7EE892F-B9E3-1D1D-54E8-5E64B5DC249E}"/>
          </ac:spMkLst>
        </pc:spChg>
      </pc:sldChg>
      <pc:sldChg chg="modSp mod setBg">
        <pc:chgData name="Ravi Kiran" userId="cbbc2876743f986c" providerId="LiveId" clId="{7022CBE8-2A08-4314-96AE-1EC34E50786A}" dt="2022-11-18T18:50:11.018" v="2022" actId="20577"/>
        <pc:sldMkLst>
          <pc:docMk/>
          <pc:sldMk cId="4129974545" sldId="276"/>
        </pc:sldMkLst>
        <pc:spChg chg="mod">
          <ac:chgData name="Ravi Kiran" userId="cbbc2876743f986c" providerId="LiveId" clId="{7022CBE8-2A08-4314-96AE-1EC34E50786A}" dt="2022-11-18T18:50:11.018" v="2022" actId="20577"/>
          <ac:spMkLst>
            <pc:docMk/>
            <pc:sldMk cId="4129974545" sldId="276"/>
            <ac:spMk id="7" creationId="{70BFCA83-0F29-B2E7-3E05-B89B114B34E2}"/>
          </ac:spMkLst>
        </pc:spChg>
      </pc:sldChg>
      <pc:sldChg chg="modSp mod setBg">
        <pc:chgData name="Ravi Kiran" userId="cbbc2876743f986c" providerId="LiveId" clId="{7022CBE8-2A08-4314-96AE-1EC34E50786A}" dt="2022-11-18T18:31:54.593" v="1367" actId="123"/>
        <pc:sldMkLst>
          <pc:docMk/>
          <pc:sldMk cId="946880634" sldId="277"/>
        </pc:sldMkLst>
        <pc:spChg chg="mod">
          <ac:chgData name="Ravi Kiran" userId="cbbc2876743f986c" providerId="LiveId" clId="{7022CBE8-2A08-4314-96AE-1EC34E50786A}" dt="2022-11-18T18:31:54.593" v="1367" actId="123"/>
          <ac:spMkLst>
            <pc:docMk/>
            <pc:sldMk cId="946880634" sldId="277"/>
            <ac:spMk id="9" creationId="{7E610278-F1E9-7D0D-E8DA-023CEDF5C755}"/>
          </ac:spMkLst>
        </pc:spChg>
      </pc:sldChg>
      <pc:sldChg chg="addSp delSp modSp mod modAnim">
        <pc:chgData name="Ravi Kiran" userId="cbbc2876743f986c" providerId="LiveId" clId="{7022CBE8-2A08-4314-96AE-1EC34E50786A}" dt="2022-11-19T03:52:36.624" v="2028" actId="1036"/>
        <pc:sldMkLst>
          <pc:docMk/>
          <pc:sldMk cId="3126788075" sldId="278"/>
        </pc:sldMkLst>
        <pc:spChg chg="del">
          <ac:chgData name="Ravi Kiran" userId="cbbc2876743f986c" providerId="LiveId" clId="{7022CBE8-2A08-4314-96AE-1EC34E50786A}" dt="2022-11-18T16:41:52.176" v="247" actId="478"/>
          <ac:spMkLst>
            <pc:docMk/>
            <pc:sldMk cId="3126788075" sldId="278"/>
            <ac:spMk id="4" creationId="{DB5B7FC4-972B-4B28-29E3-6A5ADBE6F4A0}"/>
          </ac:spMkLst>
        </pc:spChg>
        <pc:spChg chg="add del mod">
          <ac:chgData name="Ravi Kiran" userId="cbbc2876743f986c" providerId="LiveId" clId="{7022CBE8-2A08-4314-96AE-1EC34E50786A}" dt="2022-11-18T17:50:41.764" v="446" actId="1076"/>
          <ac:spMkLst>
            <pc:docMk/>
            <pc:sldMk cId="3126788075" sldId="278"/>
            <ac:spMk id="5" creationId="{DFE240B1-6607-1A41-9526-B06687245EBB}"/>
          </ac:spMkLst>
        </pc:spChg>
        <pc:spChg chg="mod">
          <ac:chgData name="Ravi Kiran" userId="cbbc2876743f986c" providerId="LiveId" clId="{7022CBE8-2A08-4314-96AE-1EC34E50786A}" dt="2022-11-18T17:49:52.624" v="438" actId="1076"/>
          <ac:spMkLst>
            <pc:docMk/>
            <pc:sldMk cId="3126788075" sldId="278"/>
            <ac:spMk id="8" creationId="{E1D9026B-A443-7F20-A6D0-3AAC52387C53}"/>
          </ac:spMkLst>
        </pc:spChg>
        <pc:picChg chg="add mod">
          <ac:chgData name="Ravi Kiran" userId="cbbc2876743f986c" providerId="LiveId" clId="{7022CBE8-2A08-4314-96AE-1EC34E50786A}" dt="2022-11-18T17:49:56.511" v="439" actId="14100"/>
          <ac:picMkLst>
            <pc:docMk/>
            <pc:sldMk cId="3126788075" sldId="278"/>
            <ac:picMk id="2" creationId="{C1C72BEF-8444-4BAD-DABE-6423AE00B221}"/>
          </ac:picMkLst>
        </pc:picChg>
        <pc:picChg chg="add mod modCrop">
          <ac:chgData name="Ravi Kiran" userId="cbbc2876743f986c" providerId="LiveId" clId="{7022CBE8-2A08-4314-96AE-1EC34E50786A}" dt="2022-11-18T17:50:41.764" v="446" actId="1076"/>
          <ac:picMkLst>
            <pc:docMk/>
            <pc:sldMk cId="3126788075" sldId="278"/>
            <ac:picMk id="6" creationId="{EBC037C1-1DCA-C86C-A7B2-4B6B1DBA5977}"/>
          </ac:picMkLst>
        </pc:picChg>
        <pc:picChg chg="add mod">
          <ac:chgData name="Ravi Kiran" userId="cbbc2876743f986c" providerId="LiveId" clId="{7022CBE8-2A08-4314-96AE-1EC34E50786A}" dt="2022-11-18T17:50:09.182" v="442" actId="1076"/>
          <ac:picMkLst>
            <pc:docMk/>
            <pc:sldMk cId="3126788075" sldId="278"/>
            <ac:picMk id="7" creationId="{35180267-8BB7-8269-7EE2-0022A48D7EAD}"/>
          </ac:picMkLst>
        </pc:picChg>
        <pc:picChg chg="add mod">
          <ac:chgData name="Ravi Kiran" userId="cbbc2876743f986c" providerId="LiveId" clId="{7022CBE8-2A08-4314-96AE-1EC34E50786A}" dt="2022-11-19T03:52:36.624" v="2028" actId="1036"/>
          <ac:picMkLst>
            <pc:docMk/>
            <pc:sldMk cId="3126788075" sldId="278"/>
            <ac:picMk id="9" creationId="{09C1A1E6-E413-2096-9C08-FFCD1D6EEE53}"/>
          </ac:picMkLst>
        </pc:picChg>
      </pc:sldChg>
      <pc:sldChg chg="modSp mod">
        <pc:chgData name="Ravi Kiran" userId="cbbc2876743f986c" providerId="LiveId" clId="{7022CBE8-2A08-4314-96AE-1EC34E50786A}" dt="2022-11-18T18:47:27.712" v="1836" actId="1076"/>
        <pc:sldMkLst>
          <pc:docMk/>
          <pc:sldMk cId="10638641" sldId="291"/>
        </pc:sldMkLst>
        <pc:spChg chg="mod">
          <ac:chgData name="Ravi Kiran" userId="cbbc2876743f986c" providerId="LiveId" clId="{7022CBE8-2A08-4314-96AE-1EC34E50786A}" dt="2022-11-18T18:47:27.712" v="1836" actId="1076"/>
          <ac:spMkLst>
            <pc:docMk/>
            <pc:sldMk cId="10638641" sldId="291"/>
            <ac:spMk id="5" creationId="{C40A40C4-34BF-E1A6-D699-86FEF47387B9}"/>
          </ac:spMkLst>
        </pc:spChg>
      </pc:sldChg>
      <pc:sldChg chg="addSp delSp modSp new mod setBg">
        <pc:chgData name="Ravi Kiran" userId="cbbc2876743f986c" providerId="LiveId" clId="{7022CBE8-2A08-4314-96AE-1EC34E50786A}" dt="2022-11-18T17:59:36.965" v="469" actId="1076"/>
        <pc:sldMkLst>
          <pc:docMk/>
          <pc:sldMk cId="1672293151" sldId="292"/>
        </pc:sldMkLst>
        <pc:spChg chg="del">
          <ac:chgData name="Ravi Kiran" userId="cbbc2876743f986c" providerId="LiveId" clId="{7022CBE8-2A08-4314-96AE-1EC34E50786A}" dt="2022-11-18T16:32:08.625" v="149" actId="478"/>
          <ac:spMkLst>
            <pc:docMk/>
            <pc:sldMk cId="1672293151" sldId="292"/>
            <ac:spMk id="2" creationId="{89CD8EBE-6958-A342-BEC2-B447716BA588}"/>
          </ac:spMkLst>
        </pc:spChg>
        <pc:spChg chg="del">
          <ac:chgData name="Ravi Kiran" userId="cbbc2876743f986c" providerId="LiveId" clId="{7022CBE8-2A08-4314-96AE-1EC34E50786A}" dt="2022-11-18T16:32:08.625" v="149" actId="478"/>
          <ac:spMkLst>
            <pc:docMk/>
            <pc:sldMk cId="1672293151" sldId="292"/>
            <ac:spMk id="3" creationId="{77FE051F-1232-6A2A-CBDD-C20ABA2A7C89}"/>
          </ac:spMkLst>
        </pc:spChg>
        <pc:spChg chg="add mod">
          <ac:chgData name="Ravi Kiran" userId="cbbc2876743f986c" providerId="LiveId" clId="{7022CBE8-2A08-4314-96AE-1EC34E50786A}" dt="2022-11-18T17:59:36.965" v="469" actId="1076"/>
          <ac:spMkLst>
            <pc:docMk/>
            <pc:sldMk cId="1672293151" sldId="292"/>
            <ac:spMk id="4" creationId="{E35103B8-7FB5-6DE3-4E1B-F618664B2B6E}"/>
          </ac:spMkLst>
        </pc:spChg>
      </pc:sldChg>
      <pc:sldChg chg="addSp delSp modSp new mod modAnim">
        <pc:chgData name="Ravi Kiran" userId="cbbc2876743f986c" providerId="LiveId" clId="{7022CBE8-2A08-4314-96AE-1EC34E50786A}" dt="2022-11-18T17:54:02.477" v="459" actId="1076"/>
        <pc:sldMkLst>
          <pc:docMk/>
          <pc:sldMk cId="1166681767" sldId="293"/>
        </pc:sldMkLst>
        <pc:spChg chg="del">
          <ac:chgData name="Ravi Kiran" userId="cbbc2876743f986c" providerId="LiveId" clId="{7022CBE8-2A08-4314-96AE-1EC34E50786A}" dt="2022-11-18T17:17:36.048" v="277" actId="478"/>
          <ac:spMkLst>
            <pc:docMk/>
            <pc:sldMk cId="1166681767" sldId="293"/>
            <ac:spMk id="2" creationId="{C8901698-5EC5-5CE6-4F50-D0E480923D1F}"/>
          </ac:spMkLst>
        </pc:spChg>
        <pc:spChg chg="del">
          <ac:chgData name="Ravi Kiran" userId="cbbc2876743f986c" providerId="LiveId" clId="{7022CBE8-2A08-4314-96AE-1EC34E50786A}" dt="2022-11-18T17:17:36.048" v="277" actId="478"/>
          <ac:spMkLst>
            <pc:docMk/>
            <pc:sldMk cId="1166681767" sldId="293"/>
            <ac:spMk id="3" creationId="{CA2F681E-6080-DB84-8F20-086C54373C3A}"/>
          </ac:spMkLst>
        </pc:spChg>
        <pc:picChg chg="add mod">
          <ac:chgData name="Ravi Kiran" userId="cbbc2876743f986c" providerId="LiveId" clId="{7022CBE8-2A08-4314-96AE-1EC34E50786A}" dt="2022-11-18T17:52:54.332" v="454" actId="1076"/>
          <ac:picMkLst>
            <pc:docMk/>
            <pc:sldMk cId="1166681767" sldId="293"/>
            <ac:picMk id="4" creationId="{110E419F-9574-BA1F-0872-28CEE221EDA7}"/>
          </ac:picMkLst>
        </pc:picChg>
        <pc:picChg chg="add mod">
          <ac:chgData name="Ravi Kiran" userId="cbbc2876743f986c" providerId="LiveId" clId="{7022CBE8-2A08-4314-96AE-1EC34E50786A}" dt="2022-11-18T17:18:12.250" v="284" actId="14100"/>
          <ac:picMkLst>
            <pc:docMk/>
            <pc:sldMk cId="1166681767" sldId="293"/>
            <ac:picMk id="5" creationId="{9C2C3F71-8341-5BEC-CC93-5502F5B3D350}"/>
          </ac:picMkLst>
        </pc:picChg>
        <pc:picChg chg="add mod modCrop">
          <ac:chgData name="Ravi Kiran" userId="cbbc2876743f986c" providerId="LiveId" clId="{7022CBE8-2A08-4314-96AE-1EC34E50786A}" dt="2022-11-18T17:18:53.056" v="290" actId="14100"/>
          <ac:picMkLst>
            <pc:docMk/>
            <pc:sldMk cId="1166681767" sldId="293"/>
            <ac:picMk id="6" creationId="{4EF5782B-B7B5-D240-0DE9-880D5B2B1973}"/>
          </ac:picMkLst>
        </pc:picChg>
        <pc:picChg chg="add mod">
          <ac:chgData name="Ravi Kiran" userId="cbbc2876743f986c" providerId="LiveId" clId="{7022CBE8-2A08-4314-96AE-1EC34E50786A}" dt="2022-11-18T17:53:49.719" v="458" actId="1076"/>
          <ac:picMkLst>
            <pc:docMk/>
            <pc:sldMk cId="1166681767" sldId="293"/>
            <ac:picMk id="8" creationId="{1352AE98-B8DA-03B0-B211-F46AAB831552}"/>
          </ac:picMkLst>
        </pc:picChg>
        <pc:picChg chg="add mod">
          <ac:chgData name="Ravi Kiran" userId="cbbc2876743f986c" providerId="LiveId" clId="{7022CBE8-2A08-4314-96AE-1EC34E50786A}" dt="2022-11-18T17:54:02.477" v="459" actId="1076"/>
          <ac:picMkLst>
            <pc:docMk/>
            <pc:sldMk cId="1166681767" sldId="293"/>
            <ac:picMk id="9" creationId="{2DC05F17-D07E-E079-F758-CA982236CB20}"/>
          </ac:picMkLst>
        </pc:picChg>
      </pc:sldChg>
      <pc:sldChg chg="addSp delSp modSp new mod">
        <pc:chgData name="Ravi Kiran" userId="cbbc2876743f986c" providerId="LiveId" clId="{7022CBE8-2A08-4314-96AE-1EC34E50786A}" dt="2022-11-18T18:28:03.420" v="1349" actId="1076"/>
        <pc:sldMkLst>
          <pc:docMk/>
          <pc:sldMk cId="133732120" sldId="294"/>
        </pc:sldMkLst>
        <pc:spChg chg="add del">
          <ac:chgData name="Ravi Kiran" userId="cbbc2876743f986c" providerId="LiveId" clId="{7022CBE8-2A08-4314-96AE-1EC34E50786A}" dt="2022-11-18T17:19:40.631" v="295" actId="22"/>
          <ac:spMkLst>
            <pc:docMk/>
            <pc:sldMk cId="133732120" sldId="294"/>
            <ac:spMk id="3" creationId="{F689E5E1-CE71-D27C-BF1B-25EF7813E121}"/>
          </ac:spMkLst>
        </pc:spChg>
        <pc:spChg chg="add del">
          <ac:chgData name="Ravi Kiran" userId="cbbc2876743f986c" providerId="LiveId" clId="{7022CBE8-2A08-4314-96AE-1EC34E50786A}" dt="2022-11-18T17:19:42.965" v="297" actId="22"/>
          <ac:spMkLst>
            <pc:docMk/>
            <pc:sldMk cId="133732120" sldId="294"/>
            <ac:spMk id="5" creationId="{C5AD21BF-9EFB-8DC3-0A2B-B5E3CB6E5FAF}"/>
          </ac:spMkLst>
        </pc:spChg>
        <pc:spChg chg="add del">
          <ac:chgData name="Ravi Kiran" userId="cbbc2876743f986c" providerId="LiveId" clId="{7022CBE8-2A08-4314-96AE-1EC34E50786A}" dt="2022-11-18T17:19:48.134" v="301" actId="22"/>
          <ac:spMkLst>
            <pc:docMk/>
            <pc:sldMk cId="133732120" sldId="294"/>
            <ac:spMk id="9" creationId="{486538EA-24FC-8192-16A0-002556EC322D}"/>
          </ac:spMkLst>
        </pc:spChg>
        <pc:spChg chg="add del">
          <ac:chgData name="Ravi Kiran" userId="cbbc2876743f986c" providerId="LiveId" clId="{7022CBE8-2A08-4314-96AE-1EC34E50786A}" dt="2022-11-18T17:19:50.191" v="303" actId="22"/>
          <ac:spMkLst>
            <pc:docMk/>
            <pc:sldMk cId="133732120" sldId="294"/>
            <ac:spMk id="11" creationId="{5B99DDE7-CF9A-7C41-2AF0-A6ED22F07486}"/>
          </ac:spMkLst>
        </pc:spChg>
        <pc:spChg chg="add mod">
          <ac:chgData name="Ravi Kiran" userId="cbbc2876743f986c" providerId="LiveId" clId="{7022CBE8-2A08-4314-96AE-1EC34E50786A}" dt="2022-11-18T18:28:03.420" v="1349" actId="1076"/>
          <ac:spMkLst>
            <pc:docMk/>
            <pc:sldMk cId="133732120" sldId="294"/>
            <ac:spMk id="13" creationId="{FDC24EF2-2CA8-9E0E-2D47-EBC22D3B81AF}"/>
          </ac:spMkLst>
        </pc:spChg>
        <pc:picChg chg="add del">
          <ac:chgData name="Ravi Kiran" userId="cbbc2876743f986c" providerId="LiveId" clId="{7022CBE8-2A08-4314-96AE-1EC34E50786A}" dt="2022-11-18T17:19:45.026" v="299" actId="22"/>
          <ac:picMkLst>
            <pc:docMk/>
            <pc:sldMk cId="133732120" sldId="294"/>
            <ac:picMk id="7" creationId="{E81D20E7-14D8-954A-9C71-F200FED6342C}"/>
          </ac:picMkLst>
        </pc:picChg>
      </pc:sldChg>
      <pc:sldChg chg="addSp delSp modSp new mod ord">
        <pc:chgData name="Ravi Kiran" userId="cbbc2876743f986c" providerId="LiveId" clId="{7022CBE8-2A08-4314-96AE-1EC34E50786A}" dt="2022-11-18T17:44:42.416" v="430" actId="6549"/>
        <pc:sldMkLst>
          <pc:docMk/>
          <pc:sldMk cId="3279338102" sldId="295"/>
        </pc:sldMkLst>
        <pc:spChg chg="add del">
          <ac:chgData name="Ravi Kiran" userId="cbbc2876743f986c" providerId="LiveId" clId="{7022CBE8-2A08-4314-96AE-1EC34E50786A}" dt="2022-11-18T17:42:21.182" v="379" actId="22"/>
          <ac:spMkLst>
            <pc:docMk/>
            <pc:sldMk cId="3279338102" sldId="295"/>
            <ac:spMk id="3" creationId="{ECCA42D8-E207-1021-093A-F7ACD7C4CA6B}"/>
          </ac:spMkLst>
        </pc:spChg>
        <pc:spChg chg="add del mod">
          <ac:chgData name="Ravi Kiran" userId="cbbc2876743f986c" providerId="LiveId" clId="{7022CBE8-2A08-4314-96AE-1EC34E50786A}" dt="2022-11-18T17:42:26.302" v="383"/>
          <ac:spMkLst>
            <pc:docMk/>
            <pc:sldMk cId="3279338102" sldId="295"/>
            <ac:spMk id="5" creationId="{3A38313E-3741-1AC8-F44F-82C41CC8A888}"/>
          </ac:spMkLst>
        </pc:spChg>
        <pc:spChg chg="add mod">
          <ac:chgData name="Ravi Kiran" userId="cbbc2876743f986c" providerId="LiveId" clId="{7022CBE8-2A08-4314-96AE-1EC34E50786A}" dt="2022-11-18T17:44:42.416" v="430" actId="6549"/>
          <ac:spMkLst>
            <pc:docMk/>
            <pc:sldMk cId="3279338102" sldId="295"/>
            <ac:spMk id="7" creationId="{F742567C-8074-8B95-3CCF-08DE28A6C530}"/>
          </ac:spMkLst>
        </pc:spChg>
      </pc:sldChg>
      <pc:sldChg chg="addSp delSp modSp new mod setBg">
        <pc:chgData name="Ravi Kiran" userId="cbbc2876743f986c" providerId="LiveId" clId="{7022CBE8-2A08-4314-96AE-1EC34E50786A}" dt="2022-11-19T03:53:12.493" v="2037" actId="20577"/>
        <pc:sldMkLst>
          <pc:docMk/>
          <pc:sldMk cId="3900517855" sldId="296"/>
        </pc:sldMkLst>
        <pc:spChg chg="add del">
          <ac:chgData name="Ravi Kiran" userId="cbbc2876743f986c" providerId="LiveId" clId="{7022CBE8-2A08-4314-96AE-1EC34E50786A}" dt="2022-11-18T18:00:34.020" v="474" actId="22"/>
          <ac:spMkLst>
            <pc:docMk/>
            <pc:sldMk cId="3900517855" sldId="296"/>
            <ac:spMk id="3" creationId="{D88A6DFF-0507-B3E4-569C-1AA251604CEA}"/>
          </ac:spMkLst>
        </pc:spChg>
        <pc:spChg chg="add del mod">
          <ac:chgData name="Ravi Kiran" userId="cbbc2876743f986c" providerId="LiveId" clId="{7022CBE8-2A08-4314-96AE-1EC34E50786A}" dt="2022-11-18T18:00:48.645" v="478" actId="478"/>
          <ac:spMkLst>
            <pc:docMk/>
            <pc:sldMk cId="3900517855" sldId="296"/>
            <ac:spMk id="5" creationId="{B2A69C28-6D59-4D25-1E51-20743DCD661F}"/>
          </ac:spMkLst>
        </pc:spChg>
        <pc:spChg chg="add mod">
          <ac:chgData name="Ravi Kiran" userId="cbbc2876743f986c" providerId="LiveId" clId="{7022CBE8-2A08-4314-96AE-1EC34E50786A}" dt="2022-11-19T03:53:12.493" v="2037" actId="20577"/>
          <ac:spMkLst>
            <pc:docMk/>
            <pc:sldMk cId="3900517855" sldId="296"/>
            <ac:spMk id="6" creationId="{A033FEDA-F3BB-FAEB-4060-F05D0579112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11/19/2022</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11/19/2022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11/19/2022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8000"/>
            <a:lum/>
            <a:extLst>
              <a:ext uri="{BEBA8EAE-BF5A-486C-A8C5-ECC9F3942E4B}">
                <a14:imgProps xmlns:a14="http://schemas.microsoft.com/office/drawing/2010/main">
                  <a14:imgLayer r:embed="rId4">
                    <a14:imgEffect>
                      <a14:sharpenSoften amount="-84000"/>
                    </a14:imgEffect>
                    <a14:imgEffect>
                      <a14:brightnessContrast bright="-1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1586428" y="1509311"/>
            <a:ext cx="10119797" cy="1767289"/>
          </a:xfrm>
          <a:effectLst>
            <a:outerShdw blurRad="50800" dist="38100" dir="2700000" algn="tl" rotWithShape="0">
              <a:prstClr val="black">
                <a:alpha val="40000"/>
              </a:prstClr>
            </a:outerShdw>
          </a:effectLst>
        </p:spPr>
        <p:txBody>
          <a:bodyPr>
            <a:normAutofit fontScale="90000"/>
          </a:bodyPr>
          <a:lstStyle/>
          <a:p>
            <a:r>
              <a:rPr lang="en-US" sz="6000" b="1" cap="none" dirty="0">
                <a:solidFill>
                  <a:srgbClr val="FFC000"/>
                </a:solidFill>
              </a:rPr>
              <a:t>VOICE AIDED TEXT PROCESSING FOR BLIND PEOPLE</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5497417" y="3581401"/>
            <a:ext cx="6323721" cy="2905699"/>
          </a:xfrm>
          <a:effectLst>
            <a:outerShdw blurRad="50800" dist="38100" dir="2700000" algn="tl" rotWithShape="0">
              <a:prstClr val="black">
                <a:alpha val="40000"/>
              </a:prstClr>
            </a:outerShdw>
          </a:effectLst>
        </p:spPr>
        <p:txBody>
          <a:bodyPr>
            <a:noAutofit/>
          </a:bodyPr>
          <a:lstStyle/>
          <a:p>
            <a:pPr algn="just"/>
            <a:r>
              <a:rPr lang="en-US" sz="2800" b="1" dirty="0">
                <a:solidFill>
                  <a:schemeClr val="accent1"/>
                </a:solidFill>
                <a:effectLst>
                  <a:outerShdw blurRad="38100" dist="38100" dir="2700000" algn="tl">
                    <a:srgbClr val="000000">
                      <a:alpha val="43137"/>
                    </a:srgbClr>
                  </a:outerShdw>
                </a:effectLst>
              </a:rPr>
              <a:t>D</a:t>
            </a:r>
            <a:r>
              <a:rPr lang="en-US" sz="2800" b="1" cap="none" dirty="0">
                <a:solidFill>
                  <a:schemeClr val="accent1"/>
                </a:solidFill>
                <a:effectLst>
                  <a:outerShdw blurRad="38100" dist="38100" dir="2700000" algn="tl">
                    <a:srgbClr val="000000">
                      <a:alpha val="43137"/>
                    </a:srgbClr>
                  </a:outerShdw>
                </a:effectLst>
              </a:rPr>
              <a:t>one</a:t>
            </a:r>
            <a:r>
              <a:rPr lang="en-US" sz="2800" b="1" dirty="0">
                <a:solidFill>
                  <a:schemeClr val="accent1"/>
                </a:solidFill>
                <a:effectLst>
                  <a:outerShdw blurRad="38100" dist="38100" dir="2700000" algn="tl">
                    <a:srgbClr val="000000">
                      <a:alpha val="43137"/>
                    </a:srgbClr>
                  </a:outerShdw>
                </a:effectLst>
              </a:rPr>
              <a:t> </a:t>
            </a:r>
            <a:r>
              <a:rPr lang="en-US" sz="2800" b="1" cap="none" dirty="0">
                <a:solidFill>
                  <a:schemeClr val="accent1"/>
                </a:solidFill>
                <a:effectLst>
                  <a:outerShdw blurRad="38100" dist="38100" dir="2700000" algn="tl">
                    <a:srgbClr val="000000">
                      <a:alpha val="43137"/>
                    </a:srgbClr>
                  </a:outerShdw>
                </a:effectLst>
              </a:rPr>
              <a:t>by:</a:t>
            </a:r>
            <a:endParaRPr lang="en-US" sz="2800" b="1" dirty="0">
              <a:solidFill>
                <a:schemeClr val="accent1"/>
              </a:solidFill>
              <a:effectLst>
                <a:outerShdw blurRad="38100" dist="38100" dir="2700000" algn="tl">
                  <a:srgbClr val="000000">
                    <a:alpha val="43137"/>
                  </a:srgbClr>
                </a:outerShdw>
              </a:effectLst>
            </a:endParaRPr>
          </a:p>
          <a:p>
            <a:r>
              <a:rPr lang="en-US" sz="2800" cap="none" dirty="0">
                <a:solidFill>
                  <a:schemeClr val="accent1">
                    <a:lumMod val="60000"/>
                    <a:lumOff val="40000"/>
                  </a:schemeClr>
                </a:solidFill>
              </a:rPr>
              <a:t>B. Yaswanth (20331A0527)</a:t>
            </a:r>
          </a:p>
          <a:p>
            <a:r>
              <a:rPr lang="en-US" sz="2800" cap="none" dirty="0">
                <a:solidFill>
                  <a:schemeClr val="accent1">
                    <a:lumMod val="60000"/>
                    <a:lumOff val="40000"/>
                  </a:schemeClr>
                </a:solidFill>
              </a:rPr>
              <a:t>D. Partha Sai (20331A0545)</a:t>
            </a:r>
          </a:p>
          <a:p>
            <a:pPr marL="0" marR="0" lvl="0" indent="0" algn="r" defTabSz="457200" rtl="0" eaLnBrk="1" fontAlgn="auto" latinLnBrk="0" hangingPunct="1">
              <a:lnSpc>
                <a:spcPct val="100000"/>
              </a:lnSpc>
              <a:spcBef>
                <a:spcPts val="0"/>
              </a:spcBef>
              <a:spcAft>
                <a:spcPts val="1000"/>
              </a:spcAft>
              <a:buClr>
                <a:prstClr val="white"/>
              </a:buClr>
              <a:buSzPct val="100000"/>
              <a:buFont typeface="Arial"/>
              <a:buNone/>
              <a:tabLst/>
              <a:defRPr/>
            </a:pPr>
            <a:r>
              <a:rPr lang="en-US" sz="2800" cap="none" dirty="0">
                <a:solidFill>
                  <a:schemeClr val="accent1">
                    <a:lumMod val="60000"/>
                    <a:lumOff val="40000"/>
                  </a:schemeClr>
                </a:solidFill>
              </a:rPr>
              <a:t>G.V.S. Ravi Kiran Varma </a:t>
            </a:r>
            <a:r>
              <a:rPr kumimoji="0" lang="en-US" sz="2800" i="0" u="none" strike="noStrike" kern="1200" cap="none" spc="0" normalizeH="0" baseline="0" noProof="0" dirty="0">
                <a:ln>
                  <a:noFill/>
                </a:ln>
                <a:solidFill>
                  <a:schemeClr val="accent1">
                    <a:lumMod val="60000"/>
                    <a:lumOff val="40000"/>
                  </a:schemeClr>
                </a:solidFill>
                <a:effectLst/>
                <a:uLnTx/>
                <a:uFillTx/>
                <a:latin typeface="Calibri" panose="020F0502020204030204"/>
                <a:ea typeface="+mn-ea"/>
                <a:cs typeface="+mn-cs"/>
              </a:rPr>
              <a:t>(20331A0554)</a:t>
            </a:r>
          </a:p>
          <a:p>
            <a:r>
              <a:rPr lang="en-US" sz="2800" cap="none" dirty="0">
                <a:solidFill>
                  <a:schemeClr val="accent1">
                    <a:lumMod val="60000"/>
                    <a:lumOff val="40000"/>
                  </a:schemeClr>
                </a:solidFill>
              </a:rPr>
              <a:t>B. Eswari Sai (21335A0501)</a:t>
            </a:r>
          </a:p>
          <a:p>
            <a:endParaRPr lang="en-US" sz="2800" b="1" cap="none" dirty="0">
              <a:solidFill>
                <a:schemeClr val="accent3">
                  <a:lumMod val="40000"/>
                  <a:lumOff val="60000"/>
                </a:schemeClr>
              </a:solidFill>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42567C-8074-8B95-3CCF-08DE28A6C530}"/>
              </a:ext>
            </a:extLst>
          </p:cNvPr>
          <p:cNvSpPr txBox="1"/>
          <p:nvPr/>
        </p:nvSpPr>
        <p:spPr>
          <a:xfrm>
            <a:off x="883403" y="976393"/>
            <a:ext cx="10430360" cy="4585871"/>
          </a:xfrm>
          <a:prstGeom prst="rect">
            <a:avLst/>
          </a:prstGeom>
          <a:noFill/>
        </p:spPr>
        <p:txBody>
          <a:bodyPr wrap="square">
            <a:spAutoFit/>
          </a:bodyPr>
          <a:lstStyle/>
          <a:p>
            <a:pPr algn="just"/>
            <a:r>
              <a:rPr lang="en-US" sz="2800" b="1" u="sng" dirty="0"/>
              <a:t>PROJECT OUTCOME</a:t>
            </a:r>
            <a:endParaRPr lang="en-US" sz="2400" b="1" u="sng" dirty="0"/>
          </a:p>
          <a:p>
            <a:pPr marL="285750" indent="-285750" algn="just">
              <a:buFont typeface="Wingdings" panose="05000000000000000000" pitchFamily="2" charset="2"/>
              <a:buChar char="v"/>
            </a:pPr>
            <a:endParaRPr lang="en-US" sz="2400" dirty="0"/>
          </a:p>
          <a:p>
            <a:pPr marL="285750" indent="-285750" algn="just">
              <a:buFont typeface="Wingdings" panose="05000000000000000000" pitchFamily="2" charset="2"/>
              <a:buChar char="v"/>
            </a:pPr>
            <a:r>
              <a:rPr lang="en-US" sz="2400" dirty="0"/>
              <a:t>From this project, we have learnt that how can we identify the problem from our surroundings and how can we help in tackling and giving a solution to this day-to-day problem using technology.</a:t>
            </a:r>
          </a:p>
          <a:p>
            <a:pPr marL="285750" indent="-285750" algn="just">
              <a:buFont typeface="Wingdings" panose="05000000000000000000" pitchFamily="2" charset="2"/>
              <a:buChar char="v"/>
            </a:pPr>
            <a:endParaRPr lang="en-US" sz="2400" dirty="0"/>
          </a:p>
          <a:p>
            <a:pPr marL="285750" indent="-285750" algn="just">
              <a:buFont typeface="Wingdings" panose="05000000000000000000" pitchFamily="2" charset="2"/>
              <a:buChar char="v"/>
            </a:pPr>
            <a:r>
              <a:rPr lang="en-US" sz="2400" dirty="0"/>
              <a:t>The proposed system discussed here will be easy for visually impaired or bind people to carry around. This system will assist the user to learn and read without anybody’s help, also reply textually, or send a voice reply.</a:t>
            </a:r>
          </a:p>
          <a:p>
            <a:pPr marL="285750" indent="-285750" algn="just">
              <a:buFont typeface="Wingdings" panose="05000000000000000000" pitchFamily="2" charset="2"/>
              <a:buChar char="v"/>
            </a:pPr>
            <a:endParaRPr lang="en-US" sz="2400" dirty="0"/>
          </a:p>
          <a:p>
            <a:pPr marL="285750" indent="-285750" algn="just">
              <a:buFont typeface="Wingdings" panose="05000000000000000000" pitchFamily="2" charset="2"/>
              <a:buChar char="v"/>
            </a:pPr>
            <a:r>
              <a:rPr lang="en-US" sz="2400" dirty="0"/>
              <a:t>This system will help them to communicate and read from surroundings. Using this application blind people interact with others and express their feelings.</a:t>
            </a:r>
          </a:p>
        </p:txBody>
      </p:sp>
    </p:spTree>
    <p:extLst>
      <p:ext uri="{BB962C8B-B14F-4D97-AF65-F5344CB8AC3E}">
        <p14:creationId xmlns:p14="http://schemas.microsoft.com/office/powerpoint/2010/main" val="3279338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0A40C4-34BF-E1A6-D699-86FEF47387B9}"/>
              </a:ext>
            </a:extLst>
          </p:cNvPr>
          <p:cNvSpPr txBox="1"/>
          <p:nvPr/>
        </p:nvSpPr>
        <p:spPr>
          <a:xfrm>
            <a:off x="876339" y="582067"/>
            <a:ext cx="10439322" cy="5693866"/>
          </a:xfrm>
          <a:prstGeom prst="rect">
            <a:avLst/>
          </a:prstGeom>
          <a:noFill/>
        </p:spPr>
        <p:txBody>
          <a:bodyPr wrap="square">
            <a:spAutoFit/>
          </a:bodyPr>
          <a:lstStyle/>
          <a:p>
            <a:r>
              <a:rPr lang="en-US" sz="2800" b="1" u="sng" dirty="0"/>
              <a:t>CONCLUSION</a:t>
            </a:r>
          </a:p>
          <a:p>
            <a:endParaRPr lang="en-US" sz="2400" dirty="0"/>
          </a:p>
          <a:p>
            <a:pPr marL="285750" indent="-285750">
              <a:buFont typeface="Wingdings" panose="05000000000000000000" pitchFamily="2" charset="2"/>
              <a:buChar char="v"/>
            </a:pPr>
            <a:r>
              <a:rPr lang="en-US" sz="2400" dirty="0"/>
              <a:t>There are many systems which are already developed which can give better results but they are very hard to carry out in normal day to day life. Even they are not feasible and more expensive.</a:t>
            </a:r>
          </a:p>
          <a:p>
            <a:endParaRPr lang="en-US" sz="2400" dirty="0"/>
          </a:p>
          <a:p>
            <a:pPr marL="285750" indent="-285750">
              <a:buFont typeface="Wingdings" panose="05000000000000000000" pitchFamily="2" charset="2"/>
              <a:buChar char="v"/>
            </a:pPr>
            <a:r>
              <a:rPr lang="en-US" sz="2400" dirty="0"/>
              <a:t>From this project, we have learnt a new module in python like </a:t>
            </a:r>
            <a:r>
              <a:rPr lang="en-US" sz="2400" dirty="0" err="1"/>
              <a:t>pytesseract</a:t>
            </a:r>
            <a:r>
              <a:rPr lang="en-US" sz="2400" dirty="0"/>
              <a:t>, pyttsx3, </a:t>
            </a:r>
            <a:r>
              <a:rPr lang="en-US" sz="2400" dirty="0" err="1"/>
              <a:t>gTTS</a:t>
            </a:r>
            <a:r>
              <a:rPr lang="en-US" sz="2400" dirty="0"/>
              <a:t>, </a:t>
            </a:r>
            <a:r>
              <a:rPr lang="en-US" sz="2400" dirty="0" err="1"/>
              <a:t>speechrecognition</a:t>
            </a:r>
            <a:r>
              <a:rPr lang="en-US" sz="2400" dirty="0"/>
              <a:t>, </a:t>
            </a:r>
            <a:r>
              <a:rPr lang="en-US" sz="2400" dirty="0" err="1"/>
              <a:t>pyaudio</a:t>
            </a:r>
            <a:r>
              <a:rPr lang="en-US" sz="2400" dirty="0"/>
              <a:t> and </a:t>
            </a:r>
            <a:r>
              <a:rPr lang="en-US" sz="2400" dirty="0" err="1"/>
              <a:t>googletrans</a:t>
            </a:r>
            <a:r>
              <a:rPr lang="en-US" sz="2400" dirty="0"/>
              <a:t> frameworks which is used to implement complicated machine learning algorithm’s using python.</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We can use this device not only for blind but also for the aged person as they lose their vision with age.</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Finally, this project helped us to pave the path learning new skills, helped us to think out of the box, improve our thoughts towards society.</a:t>
            </a:r>
          </a:p>
        </p:txBody>
      </p:sp>
    </p:spTree>
    <p:extLst>
      <p:ext uri="{BB962C8B-B14F-4D97-AF65-F5344CB8AC3E}">
        <p14:creationId xmlns:p14="http://schemas.microsoft.com/office/powerpoint/2010/main" val="1063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120F5DB-34C0-8E41-E16F-0E620E9DFB04}"/>
              </a:ext>
            </a:extLst>
          </p:cNvPr>
          <p:cNvSpPr txBox="1"/>
          <p:nvPr/>
        </p:nvSpPr>
        <p:spPr>
          <a:xfrm>
            <a:off x="4172639" y="2975330"/>
            <a:ext cx="4023910"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3175" cmpd="sng">
                  <a:noFill/>
                </a:ln>
                <a:solidFill>
                  <a:prstClr val="white"/>
                </a:solidFill>
                <a:effectLst/>
                <a:uLnTx/>
                <a:uFillTx/>
                <a:latin typeface="Calibri Light" panose="020F0302020204030204"/>
                <a:ea typeface="+mn-ea"/>
                <a:cs typeface="+mn-cs"/>
              </a:rPr>
              <a:t>Thank You</a:t>
            </a:r>
          </a:p>
        </p:txBody>
      </p:sp>
    </p:spTree>
    <p:extLst>
      <p:ext uri="{BB962C8B-B14F-4D97-AF65-F5344CB8AC3E}">
        <p14:creationId xmlns:p14="http://schemas.microsoft.com/office/powerpoint/2010/main" val="49469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6000" r="-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5103B8-7FB5-6DE3-4E1B-F618664B2B6E}"/>
              </a:ext>
            </a:extLst>
          </p:cNvPr>
          <p:cNvSpPr txBox="1"/>
          <p:nvPr/>
        </p:nvSpPr>
        <p:spPr>
          <a:xfrm>
            <a:off x="649212" y="1012954"/>
            <a:ext cx="10893575" cy="4832092"/>
          </a:xfrm>
          <a:prstGeom prst="rect">
            <a:avLst/>
          </a:prstGeom>
          <a:no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strike="noStrike" kern="1200" cap="none" spc="0" normalizeH="0" baseline="0" noProof="0" dirty="0">
                <a:ln w="3175" cmpd="sng">
                  <a:noFill/>
                </a:ln>
                <a:solidFill>
                  <a:schemeClr val="tx2">
                    <a:lumMod val="10000"/>
                  </a:schemeClr>
                </a:solidFill>
                <a:effectLst/>
                <a:uLnTx/>
                <a:uFillTx/>
                <a:latin typeface="Calibri Light" panose="020F0302020204030204"/>
                <a:ea typeface="+mn-ea"/>
                <a:cs typeface="+mn-cs"/>
              </a:rPr>
              <a:t>Introduction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cmpd="sng">
                <a:noFill/>
              </a:ln>
              <a:solidFill>
                <a:schemeClr val="tx2">
                  <a:lumMod val="10000"/>
                </a:schemeClr>
              </a:solidFill>
              <a:effectLst/>
              <a:uLnTx/>
              <a:uFillTx/>
              <a:latin typeface="Calibri Light" panose="020F0302020204030204"/>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rPr>
              <a:t>There are many people who are suffering from visually impaired or blindness, these people face a lot of difficulties in their day-to-day activities.</a:t>
            </a: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rPr>
              <a:t>The most difficult task for them is moving in an unfamiliar world of which they have no idea what is around them. Generally, people rely on their visions to familiarize with nearby surroundings around them.</a:t>
            </a:r>
          </a:p>
          <a:p>
            <a:pPr marR="0" lvl="0" algn="just" defTabSz="457200" rtl="0" eaLnBrk="1" fontAlgn="auto" latinLnBrk="0" hangingPunct="1">
              <a:lnSpc>
                <a:spcPct val="100000"/>
              </a:lnSpc>
              <a:spcBef>
                <a:spcPts val="0"/>
              </a:spcBef>
              <a:spcAft>
                <a:spcPts val="0"/>
              </a:spcAft>
              <a:buClrTx/>
              <a:buSzTx/>
              <a:tabLst/>
              <a:defRPr/>
            </a:pPr>
            <a:endParaRPr kumimoji="0" lang="en-IN"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rPr>
              <a:t>With this project people who are visually impaired or blind can learn and study the text freely around the real time environment without any support as they will be get all the information about the content around him through voice mode.</a:t>
            </a:r>
            <a:endParaRPr kumimoji="0" lang="en-IN" sz="20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293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extLst>
              <a:ext uri="{BEBA8EAE-BF5A-486C-A8C5-ECC9F3942E4B}">
                <a14:imgProps xmlns:a14="http://schemas.microsoft.com/office/drawing/2010/main">
                  <a14:imgLayer r:embed="rId3">
                    <a14:imgEffect>
                      <a14:sharpenSoften amount="25000"/>
                    </a14:imgEffect>
                    <a14:imgEffect>
                      <a14:brightnessContrast bright="-38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E610278-F1E9-7D0D-E8DA-023CEDF5C755}"/>
              </a:ext>
            </a:extLst>
          </p:cNvPr>
          <p:cNvSpPr txBox="1"/>
          <p:nvPr/>
        </p:nvSpPr>
        <p:spPr>
          <a:xfrm>
            <a:off x="694062" y="716095"/>
            <a:ext cx="10796531" cy="5201424"/>
          </a:xfrm>
          <a:prstGeom prst="rect">
            <a:avLst/>
          </a:prstGeom>
          <a:noFill/>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strike="noStrike" kern="1200" cap="none" spc="0" normalizeH="0" baseline="0" noProof="0" dirty="0">
                <a:ln w="3175" cmpd="sng">
                  <a:noFill/>
                </a:ln>
                <a:solidFill>
                  <a:schemeClr val="tx2">
                    <a:lumMod val="10000"/>
                  </a:schemeClr>
                </a:solidFill>
                <a:effectLst/>
                <a:uLnTx/>
                <a:uFillTx/>
                <a:latin typeface="Calibri Light" panose="020F0302020204030204"/>
                <a:ea typeface="+mn-ea"/>
                <a:cs typeface="+mn-cs"/>
              </a:rPr>
              <a:t>Problem Statement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cmpd="sng">
                <a:noFill/>
              </a:ln>
              <a:solidFill>
                <a:schemeClr val="tx2">
                  <a:lumMod val="10000"/>
                </a:schemeClr>
              </a:solidFill>
              <a:effectLst/>
              <a:uLnTx/>
              <a:uFillTx/>
              <a:latin typeface="Calibri Light" panose="020F0302020204030204"/>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rPr>
              <a:t>Blind people have a tough time finding good reading materials in accessible formats. Millions of people in India are blind but we do not have even the proper textbooks in braille, leave alone the novels and other leisure reading materials.</a:t>
            </a: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lang="en-IN" sz="2400" dirty="0">
              <a:solidFill>
                <a:schemeClr val="tx2">
                  <a:lumMod val="10000"/>
                </a:schemeClr>
              </a:solidFill>
              <a:latin typeface="Calibri" panose="020F0502020204030204"/>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dirty="0">
                <a:solidFill>
                  <a:schemeClr val="tx2">
                    <a:lumMod val="10000"/>
                  </a:schemeClr>
                </a:solidFill>
                <a:latin typeface="Calibri" panose="020F0502020204030204"/>
              </a:rPr>
              <a:t>Even though a blind person can use screen reading software but it does not make the Internet surfing experience very smooth if the websites are not designed accordingly.</a:t>
            </a:r>
          </a:p>
          <a:p>
            <a:pPr marR="0" lvl="0" algn="just" defTabSz="457200" rtl="0" eaLnBrk="1" fontAlgn="auto" latinLnBrk="0" hangingPunct="1">
              <a:lnSpc>
                <a:spcPct val="100000"/>
              </a:lnSpc>
              <a:spcBef>
                <a:spcPts val="0"/>
              </a:spcBef>
              <a:spcAft>
                <a:spcPts val="0"/>
              </a:spcAft>
              <a:buClrTx/>
              <a:buSzTx/>
              <a:tabLst/>
              <a:defRPr/>
            </a:pPr>
            <a:endParaRPr kumimoji="0" lang="en-IN"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rPr>
              <a:t>Blind person depends on the image description for understanding whatever is represented through pictures. But most of the time, websites do not provide clear image description.</a:t>
            </a:r>
            <a:endParaRPr kumimoji="0" lang="en-IN" sz="20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880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extLst>
              <a:ext uri="{BEBA8EAE-BF5A-486C-A8C5-ECC9F3942E4B}">
                <a14:imgProps xmlns:a14="http://schemas.microsoft.com/office/drawing/2010/main">
                  <a14:imgLayer r:embed="rId3">
                    <a14:imgEffect>
                      <a14:sharpenSoften amount="-30000"/>
                    </a14:imgEffect>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E892F-B9E3-1D1D-54E8-5E64B5DC249E}"/>
              </a:ext>
            </a:extLst>
          </p:cNvPr>
          <p:cNvSpPr txBox="1"/>
          <p:nvPr/>
        </p:nvSpPr>
        <p:spPr>
          <a:xfrm>
            <a:off x="727752" y="1230331"/>
            <a:ext cx="10736495" cy="4154984"/>
          </a:xfrm>
          <a:prstGeom prst="rect">
            <a:avLst/>
          </a:prstGeom>
          <a:noFill/>
          <a:effectLst/>
        </p:spPr>
        <p:txBody>
          <a:bodyPr wrap="square" rtlCol="0">
            <a:spAutoFit/>
          </a:bodyPr>
          <a:lstStyle/>
          <a:p>
            <a:r>
              <a:rPr kumimoji="0" lang="en-US" sz="4800" b="1" i="0" u="none" strike="noStrike" kern="1200" cap="none" spc="0" normalizeH="0" baseline="0" noProof="0" dirty="0">
                <a:ln w="3175" cmpd="sng">
                  <a:noFill/>
                </a:ln>
                <a:solidFill>
                  <a:schemeClr val="tx2">
                    <a:lumMod val="10000"/>
                  </a:schemeClr>
                </a:solidFill>
                <a:effectLst/>
                <a:uLnTx/>
                <a:uFillTx/>
                <a:latin typeface="Calibri Light" panose="020F0302020204030204"/>
                <a:ea typeface="+mj-ea"/>
                <a:cs typeface="+mj-cs"/>
              </a:rPr>
              <a:t>Abstract</a:t>
            </a:r>
          </a:p>
          <a:p>
            <a:endParaRPr lang="en-IN" sz="2000" dirty="0">
              <a:solidFill>
                <a:schemeClr val="tx2">
                  <a:lumMod val="10000"/>
                </a:schemeClr>
              </a:solidFill>
            </a:endParaRPr>
          </a:p>
          <a:p>
            <a:pPr marL="342900" indent="-342900">
              <a:buFont typeface="Wingdings" panose="05000000000000000000" pitchFamily="2" charset="2"/>
              <a:buChar char="v"/>
            </a:pPr>
            <a:r>
              <a:rPr lang="en-US" sz="2800" dirty="0">
                <a:solidFill>
                  <a:schemeClr val="tx2">
                    <a:lumMod val="10000"/>
                  </a:schemeClr>
                </a:solidFill>
              </a:rPr>
              <a:t>In this project, Machine learning techniques are applied in order to help blind people by detecting the text in front of the person.</a:t>
            </a:r>
          </a:p>
          <a:p>
            <a:endParaRPr lang="en-US" sz="2800" dirty="0">
              <a:solidFill>
                <a:schemeClr val="tx2">
                  <a:lumMod val="10000"/>
                </a:schemeClr>
              </a:solidFill>
            </a:endParaRPr>
          </a:p>
          <a:p>
            <a:pPr marL="342900" indent="-342900">
              <a:buFont typeface="Wingdings" panose="05000000000000000000" pitchFamily="2" charset="2"/>
              <a:buChar char="v"/>
            </a:pPr>
            <a:r>
              <a:rPr lang="en-US" sz="2800" dirty="0">
                <a:solidFill>
                  <a:schemeClr val="tx2">
                    <a:lumMod val="10000"/>
                  </a:schemeClr>
                </a:solidFill>
              </a:rPr>
              <a:t>In this project images are detected with the help of a device and result is passed to the user in voice mode. In this Application user can also perform certain actions like send text message by converting the text to speech.</a:t>
            </a:r>
          </a:p>
        </p:txBody>
      </p:sp>
    </p:spTree>
    <p:extLst>
      <p:ext uri="{BB962C8B-B14F-4D97-AF65-F5344CB8AC3E}">
        <p14:creationId xmlns:p14="http://schemas.microsoft.com/office/powerpoint/2010/main" val="2985250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BEBA8EAE-BF5A-486C-A8C5-ECC9F3942E4B}">
                <a14:imgProps xmlns:a14="http://schemas.microsoft.com/office/drawing/2010/main">
                  <a14:imgLayer r:embed="rId3">
                    <a14:imgEffect>
                      <a14:sharpenSoften amount="25000"/>
                    </a14:imgEffect>
                    <a14:imgEffect>
                      <a14:brightnessContrast bright="-45000" contrast="-1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0BFCA83-0F29-B2E7-3E05-B89B114B34E2}"/>
              </a:ext>
            </a:extLst>
          </p:cNvPr>
          <p:cNvSpPr txBox="1"/>
          <p:nvPr/>
        </p:nvSpPr>
        <p:spPr>
          <a:xfrm>
            <a:off x="736600" y="711199"/>
            <a:ext cx="10744200" cy="5201424"/>
          </a:xfrm>
          <a:prstGeom prst="rect">
            <a:avLst/>
          </a:prstGeom>
          <a:noFill/>
          <a:effectLst/>
        </p:spPr>
        <p:txBody>
          <a:bodyPr wrap="square">
            <a:spAutoFit/>
          </a:bodyPr>
          <a:lstStyle/>
          <a:p>
            <a:r>
              <a:rPr lang="en-US" sz="4800" b="1" dirty="0">
                <a:ln w="3175" cmpd="sng">
                  <a:noFill/>
                </a:ln>
                <a:solidFill>
                  <a:schemeClr val="tx2">
                    <a:lumMod val="10000"/>
                  </a:schemeClr>
                </a:solidFill>
                <a:latin typeface="Calibri Light" panose="020F0302020204030204"/>
                <a:ea typeface="+mj-ea"/>
                <a:cs typeface="+mj-cs"/>
              </a:rPr>
              <a:t>Objectives</a:t>
            </a:r>
          </a:p>
          <a:p>
            <a:endParaRPr lang="en-US" sz="2000" b="1" dirty="0">
              <a:ln w="3175" cmpd="sng">
                <a:noFill/>
              </a:ln>
              <a:solidFill>
                <a:schemeClr val="tx2">
                  <a:lumMod val="10000"/>
                </a:schemeClr>
              </a:solidFill>
              <a:latin typeface="Calibri Light" panose="020F0302020204030204"/>
              <a:ea typeface="+mj-ea"/>
              <a:cs typeface="+mj-cs"/>
            </a:endParaRPr>
          </a:p>
          <a:p>
            <a:pPr marL="342900" indent="-342900">
              <a:buFont typeface="Wingdings" panose="05000000000000000000" pitchFamily="2" charset="2"/>
              <a:buChar char="v"/>
            </a:pPr>
            <a:r>
              <a:rPr lang="en-US" sz="2400" dirty="0">
                <a:solidFill>
                  <a:schemeClr val="tx2">
                    <a:lumMod val="10000"/>
                  </a:schemeClr>
                </a:solidFill>
              </a:rPr>
              <a:t>A screen reader is an essential piece of software for a blind or visually impaired person so they can easily read without any need of learning </a:t>
            </a:r>
            <a:r>
              <a:rPr kumimoji="0" lang="en-US"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rPr>
              <a:t>braille.</a:t>
            </a:r>
          </a:p>
          <a:p>
            <a:endParaRPr kumimoji="0" lang="en-US"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endParaRPr>
          </a:p>
          <a:p>
            <a:pPr marL="342900" indent="-342900">
              <a:buFont typeface="Wingdings" panose="05000000000000000000" pitchFamily="2" charset="2"/>
              <a:buChar char="v"/>
            </a:pPr>
            <a:r>
              <a:rPr kumimoji="0" lang="en-US" sz="2400" b="0" i="0" u="none" strike="noStrike" kern="1200" cap="none" spc="0" normalizeH="0" baseline="0" noProof="0" dirty="0">
                <a:ln>
                  <a:noFill/>
                </a:ln>
                <a:solidFill>
                  <a:schemeClr val="tx2">
                    <a:lumMod val="10000"/>
                  </a:schemeClr>
                </a:solidFill>
                <a:effectLst/>
                <a:uLnTx/>
                <a:uFillTx/>
                <a:latin typeface="Calibri" panose="020F0502020204030204"/>
                <a:ea typeface="+mn-ea"/>
                <a:cs typeface="+mn-cs"/>
              </a:rPr>
              <a:t>The objective mainly focuses in fulfilling the need of visually impaired people in reading and browsing text from hand-held objects like books, documents etc., by implementing a camera-based text reading framework</a:t>
            </a:r>
          </a:p>
          <a:p>
            <a:endParaRPr lang="en-IN" sz="2400" dirty="0">
              <a:solidFill>
                <a:schemeClr val="tx2">
                  <a:lumMod val="10000"/>
                </a:schemeClr>
              </a:solidFill>
            </a:endParaRPr>
          </a:p>
          <a:p>
            <a:pPr marL="342900" indent="-342900">
              <a:buFont typeface="Wingdings" panose="05000000000000000000" pitchFamily="2" charset="2"/>
              <a:buChar char="v"/>
            </a:pPr>
            <a:r>
              <a:rPr lang="en-US" sz="2400" dirty="0">
                <a:solidFill>
                  <a:schemeClr val="tx2">
                    <a:lumMod val="10000"/>
                  </a:schemeClr>
                </a:solidFill>
              </a:rPr>
              <a:t>To convert the captured image and give the response with at most accuracy.</a:t>
            </a:r>
          </a:p>
          <a:p>
            <a:endParaRPr lang="en-IN" sz="2400" dirty="0">
              <a:solidFill>
                <a:schemeClr val="tx2">
                  <a:lumMod val="10000"/>
                </a:schemeClr>
              </a:solidFill>
            </a:endParaRPr>
          </a:p>
          <a:p>
            <a:pPr marL="342900" indent="-342900">
              <a:buFont typeface="Wingdings" panose="05000000000000000000" pitchFamily="2" charset="2"/>
              <a:buChar char="v"/>
            </a:pPr>
            <a:r>
              <a:rPr lang="en-US" sz="2400" dirty="0">
                <a:solidFill>
                  <a:schemeClr val="tx2">
                    <a:lumMod val="10000"/>
                  </a:schemeClr>
                </a:solidFill>
              </a:rPr>
              <a:t>And also embed the software into a device with minimal cost or a mobile application that work on voice assistant.</a:t>
            </a:r>
            <a:endParaRPr lang="en-IN" sz="2400" dirty="0">
              <a:solidFill>
                <a:schemeClr val="tx2">
                  <a:lumMod val="10000"/>
                </a:schemeClr>
              </a:solidFill>
            </a:endParaRPr>
          </a:p>
        </p:txBody>
      </p:sp>
    </p:spTree>
    <p:extLst>
      <p:ext uri="{BB962C8B-B14F-4D97-AF65-F5344CB8AC3E}">
        <p14:creationId xmlns:p14="http://schemas.microsoft.com/office/powerpoint/2010/main" val="412997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33FEDA-F3BB-FAEB-4060-F05D05791126}"/>
              </a:ext>
            </a:extLst>
          </p:cNvPr>
          <p:cNvSpPr txBox="1"/>
          <p:nvPr/>
        </p:nvSpPr>
        <p:spPr>
          <a:xfrm>
            <a:off x="883403" y="976393"/>
            <a:ext cx="10430360" cy="4585871"/>
          </a:xfrm>
          <a:prstGeom prst="rect">
            <a:avLst/>
          </a:prstGeom>
          <a:noFill/>
        </p:spPr>
        <p:txBody>
          <a:bodyPr wrap="square">
            <a:spAutoFit/>
          </a:bodyPr>
          <a:lstStyle/>
          <a:p>
            <a:pPr algn="just"/>
            <a:r>
              <a:rPr lang="en-US" sz="2800" b="1" u="sng" dirty="0">
                <a:solidFill>
                  <a:schemeClr val="bg1"/>
                </a:solidFill>
              </a:rPr>
              <a:t>METHODOLOGY</a:t>
            </a:r>
            <a:endParaRPr lang="en-US" sz="2400" b="1" u="sng" dirty="0">
              <a:solidFill>
                <a:schemeClr val="bg1"/>
              </a:solidFill>
            </a:endParaRPr>
          </a:p>
          <a:p>
            <a:pPr marL="285750" indent="-285750" algn="just">
              <a:buFont typeface="Wingdings" panose="05000000000000000000" pitchFamily="2" charset="2"/>
              <a:buChar char="v"/>
            </a:pPr>
            <a:endParaRPr lang="en-US" sz="2400" dirty="0">
              <a:solidFill>
                <a:schemeClr val="bg1"/>
              </a:solidFill>
            </a:endParaRPr>
          </a:p>
          <a:p>
            <a:pPr marL="285750" indent="-285750" algn="just">
              <a:buFont typeface="Wingdings" panose="05000000000000000000" pitchFamily="2" charset="2"/>
              <a:buChar char="v"/>
            </a:pPr>
            <a:r>
              <a:rPr lang="en-US" sz="2400" dirty="0">
                <a:solidFill>
                  <a:schemeClr val="bg1"/>
                </a:solidFill>
              </a:rPr>
              <a:t>We used </a:t>
            </a:r>
            <a:r>
              <a:rPr lang="en-US" sz="2400" dirty="0" err="1">
                <a:solidFill>
                  <a:schemeClr val="bg1"/>
                </a:solidFill>
              </a:rPr>
              <a:t>pytessesract</a:t>
            </a:r>
            <a:r>
              <a:rPr lang="en-US" sz="2400" dirty="0">
                <a:solidFill>
                  <a:schemeClr val="bg1"/>
                </a:solidFill>
              </a:rPr>
              <a:t> to get the text from the captured image. This module can scan any type of images like .jpeg, .</a:t>
            </a:r>
            <a:r>
              <a:rPr lang="en-US" sz="2400" dirty="0" err="1">
                <a:solidFill>
                  <a:schemeClr val="bg1"/>
                </a:solidFill>
              </a:rPr>
              <a:t>png</a:t>
            </a:r>
            <a:r>
              <a:rPr lang="en-US" sz="2400" dirty="0">
                <a:solidFill>
                  <a:schemeClr val="bg1"/>
                </a:solidFill>
              </a:rPr>
              <a:t>, .gif….etc.</a:t>
            </a:r>
          </a:p>
          <a:p>
            <a:pPr marL="285750" indent="-285750" algn="just">
              <a:buFont typeface="Wingdings" panose="05000000000000000000" pitchFamily="2" charset="2"/>
              <a:buChar char="v"/>
            </a:pPr>
            <a:endParaRPr lang="en-US" sz="2400" dirty="0">
              <a:solidFill>
                <a:schemeClr val="bg1"/>
              </a:solidFill>
            </a:endParaRPr>
          </a:p>
          <a:p>
            <a:pPr marL="285750" indent="-285750" algn="just">
              <a:buFont typeface="Wingdings" panose="05000000000000000000" pitchFamily="2" charset="2"/>
              <a:buChar char="v"/>
            </a:pPr>
            <a:r>
              <a:rPr lang="en-US" sz="2400" dirty="0">
                <a:solidFill>
                  <a:schemeClr val="bg1"/>
                </a:solidFill>
              </a:rPr>
              <a:t>To convert this captured </a:t>
            </a:r>
            <a:r>
              <a:rPr lang="en-IN" sz="2400" dirty="0">
                <a:solidFill>
                  <a:schemeClr val="bg1"/>
                </a:solidFill>
              </a:rPr>
              <a:t>text into voice, we used google text to speech and speech recognition modules to get voice and save the file.</a:t>
            </a:r>
            <a:endParaRPr lang="en-US" sz="2400" dirty="0">
              <a:solidFill>
                <a:schemeClr val="bg1"/>
              </a:solidFill>
            </a:endParaRPr>
          </a:p>
          <a:p>
            <a:pPr marL="285750" indent="-285750" algn="just">
              <a:buFont typeface="Wingdings" panose="05000000000000000000" pitchFamily="2" charset="2"/>
              <a:buChar char="v"/>
            </a:pPr>
            <a:endParaRPr lang="en-US" sz="2400" dirty="0">
              <a:solidFill>
                <a:schemeClr val="bg1"/>
              </a:solidFill>
            </a:endParaRPr>
          </a:p>
          <a:p>
            <a:pPr marL="285750" indent="-285750" algn="just">
              <a:buFont typeface="Wingdings" panose="05000000000000000000" pitchFamily="2" charset="2"/>
              <a:buChar char="v"/>
            </a:pPr>
            <a:r>
              <a:rPr lang="en-US" sz="2400" dirty="0">
                <a:solidFill>
                  <a:schemeClr val="bg1"/>
                </a:solidFill>
              </a:rPr>
              <a:t>For translating the text we used the </a:t>
            </a:r>
            <a:r>
              <a:rPr lang="en-US" sz="2400" dirty="0" err="1">
                <a:solidFill>
                  <a:schemeClr val="bg1"/>
                </a:solidFill>
              </a:rPr>
              <a:t>googletrans</a:t>
            </a:r>
            <a:r>
              <a:rPr lang="en-US" sz="2400" dirty="0">
                <a:solidFill>
                  <a:schemeClr val="bg1"/>
                </a:solidFill>
              </a:rPr>
              <a:t> module to convert the into any language the user want, we this module as it contains numerous languages.</a:t>
            </a:r>
          </a:p>
          <a:p>
            <a:pPr marL="285750" indent="-285750" algn="just">
              <a:buFont typeface="Wingdings" panose="05000000000000000000" pitchFamily="2" charset="2"/>
              <a:buChar char="v"/>
            </a:pPr>
            <a:endParaRPr lang="en-US" sz="2400" dirty="0">
              <a:solidFill>
                <a:schemeClr val="bg1"/>
              </a:solidFill>
            </a:endParaRPr>
          </a:p>
          <a:p>
            <a:pPr marL="285750" indent="-285750" algn="just">
              <a:buFont typeface="Wingdings" panose="05000000000000000000" pitchFamily="2" charset="2"/>
              <a:buChar char="v"/>
            </a:pPr>
            <a:r>
              <a:rPr lang="en-US" sz="2400" dirty="0">
                <a:solidFill>
                  <a:schemeClr val="bg1"/>
                </a:solidFill>
              </a:rPr>
              <a:t>And finally we </a:t>
            </a:r>
            <a:r>
              <a:rPr lang="en-US" sz="2400">
                <a:solidFill>
                  <a:schemeClr val="bg1"/>
                </a:solidFill>
              </a:rPr>
              <a:t>used pyttsx3, pyaudio</a:t>
            </a:r>
            <a:r>
              <a:rPr lang="en-US" sz="2400" dirty="0">
                <a:solidFill>
                  <a:schemeClr val="bg1"/>
                </a:solidFill>
              </a:rPr>
              <a:t> and pillow to listen the generated output.</a:t>
            </a:r>
          </a:p>
        </p:txBody>
      </p:sp>
    </p:spTree>
    <p:extLst>
      <p:ext uri="{BB962C8B-B14F-4D97-AF65-F5344CB8AC3E}">
        <p14:creationId xmlns:p14="http://schemas.microsoft.com/office/powerpoint/2010/main" val="3900517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D9026B-A443-7F20-A6D0-3AAC52387C53}"/>
              </a:ext>
            </a:extLst>
          </p:cNvPr>
          <p:cNvSpPr txBox="1"/>
          <p:nvPr/>
        </p:nvSpPr>
        <p:spPr>
          <a:xfrm>
            <a:off x="2154021" y="249237"/>
            <a:ext cx="1183667" cy="1261884"/>
          </a:xfrm>
          <a:prstGeom prst="rect">
            <a:avLst/>
          </a:prstGeom>
          <a:noFill/>
        </p:spPr>
        <p:txBody>
          <a:bodyPr wrap="square">
            <a:spAutoFit/>
          </a:bodyPr>
          <a:lstStyle/>
          <a:p>
            <a:r>
              <a:rPr lang="en-US" sz="2000" b="1" u="sng" dirty="0"/>
              <a:t>INPUTS</a:t>
            </a:r>
          </a:p>
          <a:p>
            <a:endParaRPr lang="en-US" sz="2000" dirty="0"/>
          </a:p>
          <a:p>
            <a:endParaRPr lang="en-IN" dirty="0"/>
          </a:p>
          <a:p>
            <a:endParaRPr lang="en-IN" dirty="0"/>
          </a:p>
        </p:txBody>
      </p:sp>
      <p:pic>
        <p:nvPicPr>
          <p:cNvPr id="2" name="Picture 1">
            <a:extLst>
              <a:ext uri="{FF2B5EF4-FFF2-40B4-BE49-F238E27FC236}">
                <a16:creationId xmlns:a16="http://schemas.microsoft.com/office/drawing/2014/main" id="{C1C72BEF-8444-4BAD-DABE-6423AE00B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021" y="880179"/>
            <a:ext cx="4345931" cy="1981415"/>
          </a:xfrm>
          <a:prstGeom prst="rect">
            <a:avLst/>
          </a:prstGeom>
        </p:spPr>
      </p:pic>
      <p:sp>
        <p:nvSpPr>
          <p:cNvPr id="5" name="TextBox 4">
            <a:extLst>
              <a:ext uri="{FF2B5EF4-FFF2-40B4-BE49-F238E27FC236}">
                <a16:creationId xmlns:a16="http://schemas.microsoft.com/office/drawing/2014/main" id="{DFE240B1-6607-1A41-9526-B06687245EBB}"/>
              </a:ext>
            </a:extLst>
          </p:cNvPr>
          <p:cNvSpPr txBox="1"/>
          <p:nvPr/>
        </p:nvSpPr>
        <p:spPr>
          <a:xfrm>
            <a:off x="1283783" y="3091634"/>
            <a:ext cx="1310553" cy="365165"/>
          </a:xfrm>
          <a:prstGeom prst="rect">
            <a:avLst/>
          </a:prstGeom>
          <a:noFill/>
        </p:spPr>
        <p:txBody>
          <a:bodyPr wrap="square">
            <a:spAutoFit/>
          </a:bodyPr>
          <a:lstStyle/>
          <a:p>
            <a:pPr>
              <a:lnSpc>
                <a:spcPct val="102000"/>
              </a:lnSpc>
              <a:spcAft>
                <a:spcPts val="800"/>
              </a:spcAft>
              <a:tabLst>
                <a:tab pos="4119245" algn="l"/>
              </a:tabLst>
            </a:pPr>
            <a:r>
              <a:rPr lang="en-IN" sz="1800" b="1" u="sng" dirty="0">
                <a:effectLst/>
                <a:ea typeface="Times New Roman" panose="02020603050405020304" pitchFamily="18" charset="0"/>
                <a:cs typeface="Times New Roman" panose="02020603050405020304" pitchFamily="18" charset="0"/>
              </a:rPr>
              <a:t>OUTPUTS</a:t>
            </a:r>
            <a:endParaRPr lang="en-IN" sz="1200" dirty="0">
              <a:effectLst/>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BC037C1-1DCA-C86C-A7B2-4B6B1DBA5977}"/>
              </a:ext>
            </a:extLst>
          </p:cNvPr>
          <p:cNvPicPr>
            <a:picLocks noChangeAspect="1"/>
          </p:cNvPicPr>
          <p:nvPr/>
        </p:nvPicPr>
        <p:blipFill rotWithShape="1">
          <a:blip r:embed="rId5"/>
          <a:srcRect r="40698"/>
          <a:stretch/>
        </p:blipFill>
        <p:spPr>
          <a:xfrm>
            <a:off x="1283783" y="3719756"/>
            <a:ext cx="3475504" cy="2371495"/>
          </a:xfrm>
          <a:prstGeom prst="rect">
            <a:avLst/>
          </a:prstGeom>
        </p:spPr>
      </p:pic>
      <p:pic>
        <p:nvPicPr>
          <p:cNvPr id="7" name="Picture 6">
            <a:extLst>
              <a:ext uri="{FF2B5EF4-FFF2-40B4-BE49-F238E27FC236}">
                <a16:creationId xmlns:a16="http://schemas.microsoft.com/office/drawing/2014/main" id="{35180267-8BB7-8269-7EE2-0022A48D7EAD}"/>
              </a:ext>
            </a:extLst>
          </p:cNvPr>
          <p:cNvPicPr>
            <a:picLocks noChangeAspect="1"/>
          </p:cNvPicPr>
          <p:nvPr/>
        </p:nvPicPr>
        <p:blipFill rotWithShape="1">
          <a:blip r:embed="rId6"/>
          <a:srcRect b="60052"/>
          <a:stretch/>
        </p:blipFill>
        <p:spPr bwMode="auto">
          <a:xfrm>
            <a:off x="6096000" y="3383389"/>
            <a:ext cx="4689475" cy="1842701"/>
          </a:xfrm>
          <a:prstGeom prst="rect">
            <a:avLst/>
          </a:prstGeom>
          <a:ln>
            <a:noFill/>
          </a:ln>
          <a:extLst>
            <a:ext uri="{53640926-AAD7-44D8-BBD7-CCE9431645EC}">
              <a14:shadowObscured xmlns:a14="http://schemas.microsoft.com/office/drawing/2010/main"/>
            </a:ext>
          </a:extLst>
        </p:spPr>
      </p:pic>
      <p:pic>
        <p:nvPicPr>
          <p:cNvPr id="9" name="voice">
            <a:hlinkClick r:id="" action="ppaction://media"/>
            <a:extLst>
              <a:ext uri="{FF2B5EF4-FFF2-40B4-BE49-F238E27FC236}">
                <a16:creationId xmlns:a16="http://schemas.microsoft.com/office/drawing/2014/main" id="{09C1A1E6-E413-2096-9C08-FFCD1D6EEE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37537" y="5555702"/>
            <a:ext cx="406400" cy="406400"/>
          </a:xfrm>
          <a:prstGeom prst="rect">
            <a:avLst/>
          </a:prstGeom>
        </p:spPr>
      </p:pic>
    </p:spTree>
    <p:extLst>
      <p:ext uri="{BB962C8B-B14F-4D97-AF65-F5344CB8AC3E}">
        <p14:creationId xmlns:p14="http://schemas.microsoft.com/office/powerpoint/2010/main" val="312678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0E419F-9574-BA1F-0872-28CEE221EDA7}"/>
              </a:ext>
            </a:extLst>
          </p:cNvPr>
          <p:cNvPicPr>
            <a:picLocks noChangeAspect="1"/>
          </p:cNvPicPr>
          <p:nvPr/>
        </p:nvPicPr>
        <p:blipFill rotWithShape="1">
          <a:blip r:embed="rId4"/>
          <a:srcRect t="47938"/>
          <a:stretch/>
        </p:blipFill>
        <p:spPr bwMode="auto">
          <a:xfrm>
            <a:off x="1736129" y="538738"/>
            <a:ext cx="4709604" cy="241054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C2C3F71-8341-5BEC-CC93-5502F5B3D3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842" y="3375992"/>
            <a:ext cx="4315137" cy="3067256"/>
          </a:xfrm>
          <a:prstGeom prst="rect">
            <a:avLst/>
          </a:prstGeom>
        </p:spPr>
      </p:pic>
      <p:pic>
        <p:nvPicPr>
          <p:cNvPr id="6" name="Picture 5">
            <a:extLst>
              <a:ext uri="{FF2B5EF4-FFF2-40B4-BE49-F238E27FC236}">
                <a16:creationId xmlns:a16="http://schemas.microsoft.com/office/drawing/2014/main" id="{4EF5782B-B7B5-D240-0DE9-880D5B2B1973}"/>
              </a:ext>
            </a:extLst>
          </p:cNvPr>
          <p:cNvPicPr>
            <a:picLocks noChangeAspect="1"/>
          </p:cNvPicPr>
          <p:nvPr/>
        </p:nvPicPr>
        <p:blipFill rotWithShape="1">
          <a:blip r:embed="rId6">
            <a:extLst>
              <a:ext uri="{28A0092B-C50C-407E-A947-70E740481C1C}">
                <a14:useLocalDpi xmlns:a14="http://schemas.microsoft.com/office/drawing/2010/main" val="0"/>
              </a:ext>
            </a:extLst>
          </a:blip>
          <a:srcRect t="30287"/>
          <a:stretch/>
        </p:blipFill>
        <p:spPr>
          <a:xfrm>
            <a:off x="5253999" y="3719593"/>
            <a:ext cx="6495159" cy="2723656"/>
          </a:xfrm>
          <a:prstGeom prst="rect">
            <a:avLst/>
          </a:prstGeom>
        </p:spPr>
      </p:pic>
      <p:pic>
        <p:nvPicPr>
          <p:cNvPr id="8" name="Picture 7">
            <a:extLst>
              <a:ext uri="{FF2B5EF4-FFF2-40B4-BE49-F238E27FC236}">
                <a16:creationId xmlns:a16="http://schemas.microsoft.com/office/drawing/2014/main" id="{1352AE98-B8DA-03B0-B211-F46AAB831552}"/>
              </a:ext>
            </a:extLst>
          </p:cNvPr>
          <p:cNvPicPr>
            <a:picLocks noChangeAspect="1"/>
          </p:cNvPicPr>
          <p:nvPr/>
        </p:nvPicPr>
        <p:blipFill>
          <a:blip r:embed="rId7"/>
          <a:stretch>
            <a:fillRect/>
          </a:stretch>
        </p:blipFill>
        <p:spPr>
          <a:xfrm>
            <a:off x="6027672" y="2578100"/>
            <a:ext cx="292696" cy="292696"/>
          </a:xfrm>
          <a:prstGeom prst="rect">
            <a:avLst/>
          </a:prstGeom>
        </p:spPr>
      </p:pic>
      <p:pic>
        <p:nvPicPr>
          <p:cNvPr id="9" name="voice">
            <a:hlinkClick r:id="" action="ppaction://media"/>
            <a:extLst>
              <a:ext uri="{FF2B5EF4-FFF2-40B4-BE49-F238E27FC236}">
                <a16:creationId xmlns:a16="http://schemas.microsoft.com/office/drawing/2014/main" id="{2DC05F17-D07E-E079-F758-CA982236CB2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032607" y="1346812"/>
            <a:ext cx="406400" cy="406400"/>
          </a:xfrm>
          <a:prstGeom prst="rect">
            <a:avLst/>
          </a:prstGeom>
        </p:spPr>
      </p:pic>
    </p:spTree>
    <p:extLst>
      <p:ext uri="{BB962C8B-B14F-4D97-AF65-F5344CB8AC3E}">
        <p14:creationId xmlns:p14="http://schemas.microsoft.com/office/powerpoint/2010/main" val="116668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DC24EF2-2CA8-9E0E-2D47-EBC22D3B81AF}"/>
              </a:ext>
            </a:extLst>
          </p:cNvPr>
          <p:cNvSpPr txBox="1"/>
          <p:nvPr/>
        </p:nvSpPr>
        <p:spPr>
          <a:xfrm>
            <a:off x="640596" y="1083574"/>
            <a:ext cx="10910807" cy="4493538"/>
          </a:xfrm>
          <a:prstGeom prst="rect">
            <a:avLst/>
          </a:prstGeom>
          <a:noFill/>
        </p:spPr>
        <p:txBody>
          <a:bodyPr wrap="square">
            <a:spAutoFit/>
          </a:bodyPr>
          <a:lstStyle/>
          <a:p>
            <a:pPr algn="just"/>
            <a:r>
              <a:rPr lang="en-US" sz="2800" b="1" u="sng" dirty="0"/>
              <a:t>LIMITATIONS</a:t>
            </a:r>
            <a:endParaRPr lang="en-US" b="1" u="sng" dirty="0"/>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sz="2400" dirty="0"/>
              <a:t>There comes little latency because the voice command is passed after all those detections, classification, distance calculation and finding the object which is closer to the user. so, this shows little latency.</a:t>
            </a:r>
          </a:p>
          <a:p>
            <a:pPr marL="285750" indent="-285750" algn="just">
              <a:buFont typeface="Wingdings" panose="05000000000000000000" pitchFamily="2" charset="2"/>
              <a:buChar char="v"/>
            </a:pPr>
            <a:endParaRPr lang="en-US" sz="2400" dirty="0"/>
          </a:p>
          <a:p>
            <a:pPr marL="285750" indent="-285750" algn="just">
              <a:buFont typeface="Wingdings" panose="05000000000000000000" pitchFamily="2" charset="2"/>
              <a:buChar char="v"/>
            </a:pPr>
            <a:r>
              <a:rPr lang="en-US" sz="2400" dirty="0"/>
              <a:t>To use the google assistant we need 24/7 internet connectivity and minimal battery supply to run in any conditions.</a:t>
            </a:r>
          </a:p>
          <a:p>
            <a:pPr marL="285750" indent="-285750" algn="just">
              <a:buFont typeface="Wingdings" panose="05000000000000000000" pitchFamily="2" charset="2"/>
              <a:buChar char="v"/>
            </a:pPr>
            <a:endParaRPr lang="en-US" sz="2400" dirty="0"/>
          </a:p>
          <a:p>
            <a:pPr marL="285750" indent="-285750" algn="just">
              <a:buFont typeface="Wingdings" panose="05000000000000000000" pitchFamily="2" charset="2"/>
              <a:buChar char="v"/>
            </a:pPr>
            <a:r>
              <a:rPr lang="en-US" sz="2400" dirty="0"/>
              <a:t>This application does not work at night because of visibility issues of the object. These all issues will work out as the technology is evolving at a very fast rate. so, a system with a good processor will cover all these limitations.</a:t>
            </a:r>
          </a:p>
        </p:txBody>
      </p:sp>
    </p:spTree>
    <p:extLst>
      <p:ext uri="{BB962C8B-B14F-4D97-AF65-F5344CB8AC3E}">
        <p14:creationId xmlns:p14="http://schemas.microsoft.com/office/powerpoint/2010/main" val="1337321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08B90B-70ED-4539-9C14-FB2728D9064F}">
  <ds:schemaRefs>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16c05727-aa75-4e4a-9b5f-8a80a1165891"/>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A0D51BCB-0419-432E-B7F1-25548446A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532</TotalTime>
  <Words>859</Words>
  <Application>Microsoft Office PowerPoint</Application>
  <PresentationFormat>Widescreen</PresentationFormat>
  <Paragraphs>71</Paragraphs>
  <Slides>12</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Celestial</vt:lpstr>
      <vt:lpstr>VOICE AIDED TEXT PROCESSING FOR BLIND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Developer</dc:title>
  <dc:creator>Ravi Kiran</dc:creator>
  <cp:lastModifiedBy>Ravi Kiran</cp:lastModifiedBy>
  <cp:revision>7</cp:revision>
  <dcterms:created xsi:type="dcterms:W3CDTF">2022-09-08T14:07:30Z</dcterms:created>
  <dcterms:modified xsi:type="dcterms:W3CDTF">2022-11-19T03:55:17Z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